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75" r:id="rId8"/>
    <p:sldId id="276" r:id="rId9"/>
    <p:sldId id="261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>
      <p:cViewPr varScale="1">
        <p:scale>
          <a:sx n="105" d="100"/>
          <a:sy n="105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9942A5-25EA-4C99-ADF7-A4EF8EE1928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BFD850-D419-46D9-A2E1-8BB16FB343D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4937542"/>
          </a:xfrm>
        </p:spPr>
        <p:txBody>
          <a:bodyPr>
            <a:normAutofit fontScale="90000"/>
          </a:bodyPr>
          <a:lstStyle/>
          <a:p>
            <a:pPr algn="r"/>
            <a:br>
              <a:rPr lang="ru-RU" dirty="0">
                <a:solidFill>
                  <a:srgbClr val="FFFF00"/>
                </a:solidFill>
              </a:rPr>
            </a:br>
            <a:br>
              <a:rPr lang="ru-RU" dirty="0">
                <a:solidFill>
                  <a:srgbClr val="FFFF00"/>
                </a:solidFill>
              </a:rPr>
            </a:br>
            <a:br>
              <a:rPr lang="ru-RU" dirty="0">
                <a:solidFill>
                  <a:srgbClr val="FFFF00"/>
                </a:solidFill>
              </a:rPr>
            </a:b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корней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FF00"/>
                </a:solidFill>
              </a:rPr>
              <a:t>иванович</a:t>
            </a:r>
            <a:r>
              <a:rPr lang="ru-RU" dirty="0">
                <a:solidFill>
                  <a:srgbClr val="FFFF00"/>
                </a:solidFill>
              </a:rPr>
              <a:t>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FF00"/>
                </a:solidFill>
              </a:rPr>
              <a:t>чуковский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(1882-1969)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"/>
            <a:ext cx="4680520" cy="68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dirty="0"/>
              <a:t>«Телефон»</a:t>
            </a:r>
          </a:p>
          <a:p>
            <a:pPr marL="137160" indent="0">
              <a:buNone/>
            </a:pPr>
            <a:r>
              <a:rPr lang="ru-RU" sz="4000" dirty="0"/>
              <a:t>1924г.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07" y="2348880"/>
            <a:ext cx="3753221" cy="4051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645024"/>
            <a:ext cx="4433529" cy="29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r>
              <a:rPr lang="ru-RU" sz="3600" dirty="0"/>
              <a:t>Корней Иванович Чуковский написал «Телефон» в честь своей правнучки Марины в 1924 году.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02763"/>
            <a:ext cx="2658139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484784"/>
            <a:ext cx="2371725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276872"/>
            <a:ext cx="2381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5400" dirty="0"/>
              <a:t>«</a:t>
            </a:r>
            <a:r>
              <a:rPr lang="ru-RU" sz="5400" dirty="0" err="1"/>
              <a:t>Федорино</a:t>
            </a:r>
            <a:endParaRPr lang="ru-RU" sz="5400" dirty="0"/>
          </a:p>
          <a:p>
            <a:pPr marL="137160" indent="0">
              <a:buNone/>
            </a:pPr>
            <a:r>
              <a:rPr lang="ru-RU" sz="5400" dirty="0"/>
              <a:t>горе»</a:t>
            </a:r>
          </a:p>
          <a:p>
            <a:pPr marL="137160" indent="0">
              <a:buNone/>
            </a:pPr>
            <a:r>
              <a:rPr lang="ru-RU" sz="4000" dirty="0"/>
              <a:t>1926г.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303236" cy="47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dirty="0"/>
              <a:t>«Муха-</a:t>
            </a:r>
          </a:p>
          <a:p>
            <a:pPr marL="137160" indent="0">
              <a:buNone/>
            </a:pPr>
            <a:r>
              <a:rPr lang="ru-RU" sz="4000" dirty="0"/>
              <a:t>Цокотуха»</a:t>
            </a:r>
          </a:p>
          <a:p>
            <a:pPr marL="137160" indent="0">
              <a:buNone/>
            </a:pPr>
            <a:r>
              <a:rPr lang="ru-RU" sz="4000" dirty="0"/>
              <a:t>1924г.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4800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5400" dirty="0"/>
              <a:t>«Краденое </a:t>
            </a:r>
          </a:p>
          <a:p>
            <a:pPr marL="137160" indent="0">
              <a:buNone/>
            </a:pPr>
            <a:r>
              <a:rPr lang="ru-RU" sz="5400" dirty="0"/>
              <a:t>солнце»</a:t>
            </a:r>
          </a:p>
          <a:p>
            <a:pPr marL="137160" indent="0">
              <a:buNone/>
            </a:pPr>
            <a:r>
              <a:rPr lang="ru-RU" sz="4000" dirty="0"/>
              <a:t>1927г.</a:t>
            </a:r>
          </a:p>
          <a:p>
            <a:pPr marL="137160" indent="0">
              <a:buNone/>
            </a:pP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145235" cy="41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5400" dirty="0"/>
              <a:t>«</a:t>
            </a:r>
            <a:r>
              <a:rPr lang="ru-RU" sz="5400" dirty="0" err="1"/>
              <a:t>Мойдодыр</a:t>
            </a:r>
            <a:r>
              <a:rPr lang="ru-RU" sz="5400" dirty="0"/>
              <a:t>»</a:t>
            </a:r>
          </a:p>
          <a:p>
            <a:pPr marL="137160" indent="0">
              <a:buNone/>
            </a:pPr>
            <a:r>
              <a:rPr lang="ru-RU" sz="4000" dirty="0"/>
              <a:t>1923г.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72" y="1556792"/>
            <a:ext cx="4549474" cy="46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dirty="0"/>
              <a:t>«</a:t>
            </a:r>
            <a:r>
              <a:rPr lang="ru-RU" sz="4400" dirty="0" err="1"/>
              <a:t>Тараканище</a:t>
            </a:r>
            <a:r>
              <a:rPr lang="ru-RU" sz="4400" dirty="0"/>
              <a:t>»</a:t>
            </a:r>
          </a:p>
          <a:p>
            <a:pPr marL="137160" indent="0">
              <a:buNone/>
            </a:pPr>
            <a:r>
              <a:rPr lang="ru-RU" sz="4400" dirty="0"/>
              <a:t>1921г.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62" y="2564904"/>
            <a:ext cx="4939537" cy="37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dirty="0"/>
              <a:t>«</a:t>
            </a:r>
            <a:r>
              <a:rPr lang="ru-RU" sz="4400" dirty="0" err="1"/>
              <a:t>Бармалей</a:t>
            </a:r>
            <a:r>
              <a:rPr lang="ru-RU" sz="4400" dirty="0"/>
              <a:t>»</a:t>
            </a:r>
          </a:p>
          <a:p>
            <a:pPr marL="137160" indent="0">
              <a:buNone/>
            </a:pPr>
            <a:r>
              <a:rPr lang="ru-RU" sz="3600" dirty="0"/>
              <a:t>1925г.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46" y="2636912"/>
            <a:ext cx="5114834" cy="38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800" dirty="0"/>
              <a:t>«Путаница»</a:t>
            </a:r>
          </a:p>
          <a:p>
            <a:pPr marL="137160" indent="0">
              <a:buNone/>
            </a:pPr>
            <a:r>
              <a:rPr lang="ru-RU" sz="4800" dirty="0"/>
              <a:t>1914г.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4916413" cy="51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Другие произведения </a:t>
            </a:r>
            <a:r>
              <a:rPr lang="ru-RU" dirty="0" err="1">
                <a:solidFill>
                  <a:srgbClr val="FFFF00"/>
                </a:solidFill>
              </a:rPr>
              <a:t>К.И.Чуковского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97" y="1418259"/>
            <a:ext cx="2376264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51" y="980728"/>
            <a:ext cx="2620949" cy="3426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9020"/>
            <a:ext cx="2362894" cy="3248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09020"/>
            <a:ext cx="2488243" cy="326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" y="948471"/>
            <a:ext cx="2290220" cy="33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Чуковский Корней Иванович</a:t>
            </a:r>
            <a:r>
              <a:rPr lang="ru-RU" dirty="0"/>
              <a:t>, настоящее имя и фамилия </a:t>
            </a:r>
            <a:r>
              <a:rPr lang="ru-RU" dirty="0">
                <a:solidFill>
                  <a:srgbClr val="FFFF00"/>
                </a:solidFill>
              </a:rPr>
              <a:t>Николай Васильевич Корнейчуков</a:t>
            </a:r>
            <a:r>
              <a:rPr lang="ru-RU" dirty="0"/>
              <a:t>, русский писатель, поэт, переводчик, литературовед. </a:t>
            </a:r>
          </a:p>
          <a:p>
            <a:r>
              <a:rPr lang="ru-RU" dirty="0"/>
              <a:t>Родился в Санкт-Петербурге 19 марта 1882г.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056258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02482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85895"/>
            <a:ext cx="8100392" cy="6072105"/>
          </a:xfrm>
        </p:spPr>
      </p:pic>
    </p:spTree>
    <p:extLst>
      <p:ext uri="{BB962C8B-B14F-4D97-AF65-F5344CB8AC3E}">
        <p14:creationId xmlns:p14="http://schemas.microsoft.com/office/powerpoint/2010/main" val="33300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60648"/>
            <a:ext cx="8693570" cy="6048712"/>
          </a:xfrm>
        </p:spPr>
        <p:txBody>
          <a:bodyPr/>
          <a:lstStyle/>
          <a:p>
            <a:r>
              <a:rPr lang="ru-RU" dirty="0"/>
              <a:t>В семье </a:t>
            </a:r>
            <a:r>
              <a:rPr lang="ru-RU" dirty="0" err="1"/>
              <a:t>Чуковкого</a:t>
            </a:r>
            <a:r>
              <a:rPr lang="ru-RU" dirty="0"/>
              <a:t> было 2 детей: старшая дочь Маруся и он. Отец прожил с матерью всего 3 года и оставил их семью сразу после рождения сына. Мать —Екатерина Осиповна </a:t>
            </a:r>
            <a:r>
              <a:rPr lang="ru-RU" dirty="0" err="1"/>
              <a:t>Корнейчукова</a:t>
            </a:r>
            <a:r>
              <a:rPr lang="ru-RU" dirty="0"/>
              <a:t> — переехала в Одессу. Там он был отдан в гимназию, но в пятом классе его отчислили из-за низкого происхождения.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2902734" cy="3528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8367"/>
            <a:ext cx="2638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788024" cy="60487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Занимался самообразованием, изучил английский язык. С 1901 года Чуковский начинает писать статьи в газету «Одесские новости». В 1903 он был отправлен корреспондентом в Лондон, где основательно ознакомился с английской литературой. С этого времени началась его литературная деятельность.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59"/>
            <a:ext cx="3884672" cy="49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2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Семья Корнея Чуковского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Жена –Мария Борисовна, сын Борис- поэт, дочь Мария-писательница. 3 внука и 2 внучки.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5" y="1340768"/>
            <a:ext cx="8128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433">
            <a:off x="-104453" y="3386608"/>
            <a:ext cx="5189405" cy="33558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68">
            <a:off x="1724998" y="4327"/>
            <a:ext cx="4702199" cy="3487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907">
            <a:off x="5425927" y="3342779"/>
            <a:ext cx="3541275" cy="31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4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Мемориальная доска в Москве на доме, где жил и работал Корней Иванович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95694"/>
            <a:ext cx="5342442" cy="5262306"/>
          </a:xfrm>
        </p:spPr>
      </p:pic>
    </p:spTree>
    <p:extLst>
      <p:ext uri="{BB962C8B-B14F-4D97-AF65-F5344CB8AC3E}">
        <p14:creationId xmlns:p14="http://schemas.microsoft.com/office/powerpoint/2010/main" val="169071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88640"/>
            <a:ext cx="8229600" cy="6120720"/>
          </a:xfrm>
        </p:spPr>
        <p:txBody>
          <a:bodyPr/>
          <a:lstStyle/>
          <a:p>
            <a:r>
              <a:rPr lang="ru-RU" dirty="0"/>
              <a:t>Умер Корней Иванович 28 октября 1969 года на даче в Переделкине (Подмосковье), где писатель прожил большую часть жизни, а ныне там действует его музей.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84214"/>
            <a:ext cx="5894756" cy="4004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8" y="2435573"/>
            <a:ext cx="2744672" cy="3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Догадайтесь, из каких произведений эта иллюстрация: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5400" dirty="0"/>
              <a:t>«Айболит»</a:t>
            </a:r>
          </a:p>
          <a:p>
            <a:pPr marL="137160" indent="0">
              <a:buNone/>
            </a:pPr>
            <a:r>
              <a:rPr lang="ru-RU" sz="4000" dirty="0"/>
              <a:t>1917г.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28800"/>
            <a:ext cx="331536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350</Words>
  <Application>Microsoft Macintosh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  корней  иванович  чуковский (1882-1969)</vt:lpstr>
      <vt:lpstr>Презентация PowerPoint</vt:lpstr>
      <vt:lpstr>Презентация PowerPoint</vt:lpstr>
      <vt:lpstr>Презентация PowerPoint</vt:lpstr>
      <vt:lpstr>Семья Корнея Чуковского</vt:lpstr>
      <vt:lpstr>Презентация PowerPoint</vt:lpstr>
      <vt:lpstr>Мемориальная доска в Москве на доме, где жил и работал Корней Иванович </vt:lpstr>
      <vt:lpstr>Презентация PowerPoint</vt:lpstr>
      <vt:lpstr>Догадайтесь, из каких произведений эта иллюстрация:</vt:lpstr>
      <vt:lpstr>Догадайтесь, из каких произведений эта иллюстрация:</vt:lpstr>
      <vt:lpstr>Презентация PowerPoint</vt:lpstr>
      <vt:lpstr>Догадайтесь, из каких произведений эта иллюстрация:</vt:lpstr>
      <vt:lpstr>Догадайтесь, из каких произведений эта иллюстрация:</vt:lpstr>
      <vt:lpstr>Догадайтесь, из каких произведений эта иллюстрация:</vt:lpstr>
      <vt:lpstr>Догадайтесь, из каких произведений эта иллюстрация:</vt:lpstr>
      <vt:lpstr>Догадайтесь, из каких произведений эта иллюстрация:</vt:lpstr>
      <vt:lpstr>Догадайтесь, из каких произведений эта иллюстрация:</vt:lpstr>
      <vt:lpstr>Догадайтесь, из каких произведений эта иллюстрация:</vt:lpstr>
      <vt:lpstr>Другие произведения К.И.Чуковского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 иванович  чуковский (1882-1969)</dc:title>
  <dc:creator>DNA7 X86</dc:creator>
  <cp:lastModifiedBy>Ivan Efimov</cp:lastModifiedBy>
  <cp:revision>13</cp:revision>
  <dcterms:created xsi:type="dcterms:W3CDTF">2016-01-14T12:03:14Z</dcterms:created>
  <dcterms:modified xsi:type="dcterms:W3CDTF">2020-04-07T18:46:33Z</dcterms:modified>
</cp:coreProperties>
</file>