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58" r:id="rId4"/>
    <p:sldId id="261" r:id="rId5"/>
    <p:sldId id="270" r:id="rId6"/>
    <p:sldId id="260" r:id="rId7"/>
    <p:sldId id="271" r:id="rId8"/>
    <p:sldId id="272" r:id="rId9"/>
    <p:sldId id="262" r:id="rId10"/>
    <p:sldId id="267" r:id="rId11"/>
    <p:sldId id="268" r:id="rId12"/>
    <p:sldId id="277" r:id="rId13"/>
    <p:sldId id="265" r:id="rId14"/>
    <p:sldId id="278" r:id="rId15"/>
    <p:sldId id="279" r:id="rId16"/>
    <p:sldId id="264" r:id="rId17"/>
    <p:sldId id="275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767" autoAdjust="0"/>
  </p:normalViewPr>
  <p:slideViewPr>
    <p:cSldViewPr>
      <p:cViewPr>
        <p:scale>
          <a:sx n="66" d="100"/>
          <a:sy n="66" d="100"/>
        </p:scale>
        <p:origin x="-4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3C83A-AE1E-44D1-91EF-20704CEDE8A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0E13DE-DA14-499E-9B0D-BC52166477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21442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Молоко и молочные продукты</a:t>
            </a:r>
            <a:endParaRPr lang="ru-RU" sz="3200" b="1" i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7" name="Рисунок 6" descr="молочн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85927"/>
            <a:ext cx="6500838" cy="378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5786454"/>
            <a:ext cx="600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Выполнили : воспитатель</a:t>
            </a:r>
            <a:r>
              <a:rPr lang="en-US" sz="2400" dirty="0" smtClean="0"/>
              <a:t> -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Перисаева</a:t>
            </a:r>
            <a:r>
              <a:rPr lang="ru-RU" sz="2400" dirty="0" smtClean="0"/>
              <a:t> О.А</a:t>
            </a:r>
          </a:p>
          <a:p>
            <a:r>
              <a:rPr lang="ru-RU" sz="2400" dirty="0" smtClean="0"/>
              <a:t>                         воспитатель</a:t>
            </a:r>
            <a:r>
              <a:rPr lang="en-US" sz="2400" smtClean="0"/>
              <a:t> - </a:t>
            </a:r>
            <a:r>
              <a:rPr lang="ru-RU" sz="2400" smtClean="0"/>
              <a:t> </a:t>
            </a:r>
            <a:r>
              <a:rPr lang="ru-RU" sz="2400" dirty="0" smtClean="0"/>
              <a:t>Гущина А.А      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1285860"/>
            <a:ext cx="38980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ea typeface="Batang" pitchFamily="18" charset="-127"/>
              </a:rPr>
              <a:t>          ОПЫТ № 2 .</a:t>
            </a:r>
          </a:p>
          <a:p>
            <a:pPr algn="ctr"/>
            <a:r>
              <a:rPr lang="ru-RU" sz="2800" i="1" dirty="0" smtClean="0">
                <a:ea typeface="Batang" pitchFamily="18" charset="-127"/>
              </a:rPr>
              <a:t> </a:t>
            </a:r>
            <a:r>
              <a:rPr lang="ru-RU" sz="2800" b="1" i="1" dirty="0" smtClean="0">
                <a:ea typeface="Batang" pitchFamily="18" charset="-127"/>
                <a:cs typeface="Aharoni" pitchFamily="2" charset="-79"/>
              </a:rPr>
              <a:t>Модификация           простокваши в творог.</a:t>
            </a:r>
          </a:p>
          <a:p>
            <a:pPr algn="ctr"/>
            <a:r>
              <a:rPr lang="ru-RU" sz="2800" i="1" dirty="0" smtClean="0">
                <a:ea typeface="Batang" pitchFamily="18" charset="-127"/>
              </a:rPr>
              <a:t>Чтобы получить творог - нужно простоквашу нагреть </a:t>
            </a:r>
          </a:p>
          <a:p>
            <a:pPr algn="ctr"/>
            <a:r>
              <a:rPr lang="ru-RU" sz="2800" i="1" dirty="0" smtClean="0">
                <a:ea typeface="Batang" pitchFamily="18" charset="-127"/>
              </a:rPr>
              <a:t>до кипения. Так же можно просто добавить лимонного</a:t>
            </a:r>
          </a:p>
          <a:p>
            <a:pPr algn="ctr"/>
            <a:r>
              <a:rPr lang="ru-RU" sz="2800" i="1" dirty="0" smtClean="0">
                <a:ea typeface="Batang" pitchFamily="18" charset="-127"/>
              </a:rPr>
              <a:t> сока и процедить</a:t>
            </a:r>
            <a:r>
              <a:rPr lang="ru-RU" sz="2800" dirty="0" smtClean="0">
                <a:ea typeface="Batang" pitchFamily="18" charset="-127"/>
              </a:rPr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 descr="воро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4876800" cy="35623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059b713-0529-408e-a98b-0760fb645b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715304" cy="55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f5c0f77-3eec-4da8-b39b-05d69f6c6f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500990" cy="572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644"/>
            <a:ext cx="5000628" cy="5515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000628" y="785794"/>
            <a:ext cx="3714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ea typeface="Batang" pitchFamily="18" charset="-127"/>
              </a:rPr>
              <a:t> </a:t>
            </a:r>
            <a:r>
              <a:rPr lang="ru-RU" sz="2800" b="1" u="sng" dirty="0" smtClean="0">
                <a:ea typeface="Batang" pitchFamily="18" charset="-127"/>
              </a:rPr>
              <a:t>ОПЫТ №3</a:t>
            </a:r>
          </a:p>
          <a:p>
            <a:pPr algn="ctr"/>
            <a:endParaRPr lang="ru-RU" sz="2800" dirty="0" smtClean="0">
              <a:ea typeface="Batang" pitchFamily="18" charset="-127"/>
            </a:endParaRPr>
          </a:p>
          <a:p>
            <a:pPr algn="just"/>
            <a:r>
              <a:rPr lang="ru-RU" sz="2800" b="1" i="1" u="sng" dirty="0" smtClean="0">
                <a:ea typeface="Batang" pitchFamily="18" charset="-127"/>
              </a:rPr>
              <a:t>Рисунок молоком.</a:t>
            </a:r>
          </a:p>
          <a:p>
            <a:pPr algn="just"/>
            <a:r>
              <a:rPr lang="ru-RU" sz="2800" i="1" dirty="0" smtClean="0">
                <a:ea typeface="Batang" pitchFamily="18" charset="-127"/>
              </a:rPr>
              <a:t>   С помощью кисточки нарисовать молоком рисунок. Готовый, подсохший рисунок прогладить утюгом.</a:t>
            </a:r>
            <a:endParaRPr lang="ru-RU" sz="2800" i="1" dirty="0">
              <a:ea typeface="Batang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4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15370" cy="52149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43174" y="1428736"/>
            <a:ext cx="328614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 Black" pitchFamily="34" charset="0"/>
              </a:rPr>
              <a:t>Рисунок молоком</a:t>
            </a:r>
            <a:endParaRPr lang="ru-RU" sz="24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7717b40-ca09-4037-9775-b893e8df8e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86824" cy="52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8fa107f7-8f39-4f3f-be6f-7ee8494c2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5"/>
            <a:ext cx="842968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0aafca4-8b22-4964-88e8-e41d964e8c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51936"/>
            <a:ext cx="7572428" cy="5891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Пейте дети молоко – будете </a:t>
            </a:r>
            <a:br>
              <a:rPr lang="ru-RU" dirty="0" smtClean="0"/>
            </a:br>
            <a:r>
              <a:rPr lang="ru-RU" dirty="0" smtClean="0"/>
              <a:t>                 здоровы!!!     </a:t>
            </a:r>
            <a:endParaRPr lang="ru-RU" dirty="0"/>
          </a:p>
        </p:txBody>
      </p:sp>
      <p:pic>
        <p:nvPicPr>
          <p:cNvPr id="1026" name="Picture 2" descr="C:\Users\user\Desktop\12b7fbb1-e3b8-4ae3-9197-7994be831a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928802"/>
            <a:ext cx="5357850" cy="4643470"/>
          </a:xfrm>
          <a:prstGeom prst="rect">
            <a:avLst/>
          </a:prstGeom>
          <a:noFill/>
        </p:spPr>
      </p:pic>
      <p:pic>
        <p:nvPicPr>
          <p:cNvPr id="1027" name="Picture 3" descr="C:\Users\user\Downloads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35163"/>
            <a:ext cx="4572000" cy="46371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191504" cy="61436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5715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Молоко- называют «эликсиром жизни», т.к. в молоке содержатся все пищевые вещества, необходимые растущему организму. В течение многих тысячелетий оно используется человеком с первых дней жизни до глубокой старости. Коровье молоко представляет собой водный раствор более двухсот различных органических и минеральных веществ. В состав молока входят все необходимые пищевые вещества и витамины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1028" name="AutoShape 4" descr="C:\Users\user\Desktop\%D0%A0%D0%90%D0%91%D0%9E%D0%A2%D0%90\%D0%BC%D0%BE%D0%BB%D0%BE%D0%BA%D0%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user\Desktop\%D0%A0%D0%90%D0%91%D0%9E%D0%A2%D0%90\%D0%BC%D0%BE%D0%BB%D0%BE%D0%BA%D0%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ser\Desktop\%D0%A0%D0%90%D0%91%D0%9E%D0%A2%D0%90\%D0%BC%D0%BE%D0%BB%D0%BE%D0%BA%D0%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user\Downloads\мол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3143240" cy="4786322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2533461" cy="18001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i="1" u="sng" dirty="0" smtClean="0"/>
              <a:t>Ценность молока</a:t>
            </a:r>
            <a:endParaRPr lang="ru-RU" i="1" u="sng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16"/>
            <a:ext cx="8115328" cy="41814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Ценность молока заключается еще в том, что пищевые вещества, входящие в его состав, очень легко усваиваются организмом. Поэтому молоко незаменимо в диетическом и детском питании. Без молока дети плохо растут, часто болеют и быстро утомляются, особенно школьники. Ежедневно дети должны выпивать не менее двух стаканов молока.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Несколько интересных фактов о молоке:</a:t>
            </a:r>
          </a:p>
          <a:p>
            <a:r>
              <a:rPr lang="ru-RU" sz="2400" dirty="0" smtClean="0"/>
              <a:t>1. Слово «Галактика» произошло от греческого слова «</a:t>
            </a:r>
            <a:r>
              <a:rPr lang="ru-RU" sz="2400" dirty="0" err="1" smtClean="0"/>
              <a:t>galactos</a:t>
            </a:r>
            <a:r>
              <a:rPr lang="ru-RU" sz="2400" dirty="0" smtClean="0"/>
              <a:t>», что означает — молоко. Именно поэтому нашу Галактику называют «Млечный путь.</a:t>
            </a:r>
          </a:p>
          <a:p>
            <a:r>
              <a:rPr lang="ru-RU" sz="2400" dirty="0" smtClean="0"/>
              <a:t>2.  Еще одно достоинство — способность выводить лишнюю жидкость, сохраняя и пополняя организм калием. Это свойство молока используется при сердечно - сосудистых заболеваниях, ожирении, болезнях почек.</a:t>
            </a:r>
          </a:p>
          <a:p>
            <a:r>
              <a:rPr lang="ru-RU" sz="2400" dirty="0" smtClean="0"/>
              <a:t>3.  В холодное время года врачи призывают одеваться теплее и пить согревающие напитки. Но мало кто знает, что быстро согреться может помочь обычное сливочное масло. Достаточно съесть хлеб с маслом, чтобы почувствовать себя лучше. В качестве бонуса организм получит витамин D. Из-за нехватки солнечных лучей, зимой и осенью его получить сложнее, но, к счастью, он содержится в сливочном масле.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4.Во время грозы молоко скисает значительно быстрее. Наши предки находили этому факту мистическое объяснение. Современные биохимики предполагают, что скисание связано с влиянием длинноволновых электромагнитных импульсов на микроорганизмы, однако точный механизм этого процесса изучен не до конца.</a:t>
            </a:r>
          </a:p>
          <a:p>
            <a:r>
              <a:rPr lang="ru-RU" sz="2400" dirty="0" smtClean="0"/>
              <a:t>         Молоко употребляют для борьбы с бессонницей, во время           простуды и для ее профилактики.</a:t>
            </a:r>
          </a:p>
        </p:txBody>
      </p:sp>
      <p:pic>
        <p:nvPicPr>
          <p:cNvPr id="26626" name="Picture 2" descr="C:\Users\user\Desktop\a839c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7643866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287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       Ценность молока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Пейте дети молоко – будете                   здоровы!!!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Молоко и молочные продукты</dc:title>
  <dc:creator>user</dc:creator>
  <cp:lastModifiedBy>user</cp:lastModifiedBy>
  <cp:revision>63</cp:revision>
  <dcterms:created xsi:type="dcterms:W3CDTF">2021-02-28T10:21:18Z</dcterms:created>
  <dcterms:modified xsi:type="dcterms:W3CDTF">2021-04-14T12:37:30Z</dcterms:modified>
</cp:coreProperties>
</file>